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6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9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4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1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0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3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9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4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2F32-0A1E-4131-ADCA-386FA052D816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BE38-424E-44F2-9324-4535693F6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32.png"/><Relationship Id="rId2" Type="http://schemas.openxmlformats.org/officeDocument/2006/relationships/image" Target="../media/image5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81.png"/><Relationship Id="rId7" Type="http://schemas.openxmlformats.org/officeDocument/2006/relationships/image" Target="../media/image71.png"/><Relationship Id="rId12" Type="http://schemas.openxmlformats.org/officeDocument/2006/relationships/image" Target="../media/image82.png"/><Relationship Id="rId2" Type="http://schemas.openxmlformats.org/officeDocument/2006/relationships/image" Target="../media/image80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06655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7577" r="53225" b="16704"/>
          <a:stretch/>
        </p:blipFill>
        <p:spPr bwMode="auto">
          <a:xfrm>
            <a:off x="0" y="152399"/>
            <a:ext cx="1066800" cy="163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27183" r="35733" b="7465"/>
          <a:stretch/>
        </p:blipFill>
        <p:spPr bwMode="auto">
          <a:xfrm>
            <a:off x="1905000" y="152399"/>
            <a:ext cx="1697422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t="26207" r="38394" b="7465"/>
          <a:stretch/>
        </p:blipFill>
        <p:spPr bwMode="auto">
          <a:xfrm>
            <a:off x="3716338" y="228600"/>
            <a:ext cx="168692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43333" r="42268" b="12423"/>
          <a:stretch/>
        </p:blipFill>
        <p:spPr bwMode="auto">
          <a:xfrm>
            <a:off x="5562600" y="172380"/>
            <a:ext cx="1519044" cy="8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24929" r="28063" b="8593"/>
          <a:stretch/>
        </p:blipFill>
        <p:spPr bwMode="auto">
          <a:xfrm>
            <a:off x="7397987" y="306282"/>
            <a:ext cx="1720255" cy="1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18535" r="51588" b="10253"/>
          <a:stretch/>
        </p:blipFill>
        <p:spPr bwMode="auto">
          <a:xfrm>
            <a:off x="363122" y="1789135"/>
            <a:ext cx="1237077" cy="156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17718" r="46000" b="17831"/>
          <a:stretch/>
        </p:blipFill>
        <p:spPr bwMode="auto">
          <a:xfrm>
            <a:off x="1905000" y="1905001"/>
            <a:ext cx="1524000" cy="14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19521" r="43592" b="22338"/>
          <a:stretch/>
        </p:blipFill>
        <p:spPr bwMode="auto">
          <a:xfrm>
            <a:off x="3716338" y="2004668"/>
            <a:ext cx="1670829" cy="137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23127" r="46253" b="10169"/>
          <a:stretch/>
        </p:blipFill>
        <p:spPr bwMode="auto">
          <a:xfrm>
            <a:off x="5623239" y="1852890"/>
            <a:ext cx="1539561" cy="15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21775" r="48789" b="4085"/>
          <a:stretch/>
        </p:blipFill>
        <p:spPr bwMode="auto">
          <a:xfrm>
            <a:off x="7397987" y="1814892"/>
            <a:ext cx="1353640" cy="156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50639" r="51324" b="8817"/>
          <a:stretch/>
        </p:blipFill>
        <p:spPr bwMode="auto">
          <a:xfrm>
            <a:off x="165306" y="3810000"/>
            <a:ext cx="16327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41156" r="59056" b="4535"/>
          <a:stretch/>
        </p:blipFill>
        <p:spPr bwMode="auto">
          <a:xfrm>
            <a:off x="2044634" y="3572960"/>
            <a:ext cx="1244732" cy="161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35521" r="47901" b="3408"/>
          <a:stretch/>
        </p:blipFill>
        <p:spPr bwMode="auto">
          <a:xfrm>
            <a:off x="3723850" y="3547202"/>
            <a:ext cx="1533949" cy="15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4062" r="48771" b="5312"/>
          <a:stretch/>
        </p:blipFill>
        <p:spPr bwMode="auto">
          <a:xfrm>
            <a:off x="5790402" y="3547202"/>
            <a:ext cx="1143798" cy="159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4375" r="46837"/>
          <a:stretch/>
        </p:blipFill>
        <p:spPr bwMode="auto">
          <a:xfrm>
            <a:off x="7542058" y="3531845"/>
            <a:ext cx="1055310" cy="151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25625" r="48770" b="3750"/>
          <a:stretch/>
        </p:blipFill>
        <p:spPr bwMode="auto">
          <a:xfrm>
            <a:off x="275551" y="5247515"/>
            <a:ext cx="1412217" cy="158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9687" r="51054" b="6875"/>
          <a:stretch/>
        </p:blipFill>
        <p:spPr bwMode="auto">
          <a:xfrm>
            <a:off x="2044634" y="5252952"/>
            <a:ext cx="1161760" cy="157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0312" r="53338" b="2812"/>
          <a:stretch/>
        </p:blipFill>
        <p:spPr bwMode="auto">
          <a:xfrm>
            <a:off x="3853241" y="5304962"/>
            <a:ext cx="1175959" cy="152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26875" r="55447" b="6875"/>
          <a:stretch/>
        </p:blipFill>
        <p:spPr bwMode="auto">
          <a:xfrm>
            <a:off x="5598222" y="5184923"/>
            <a:ext cx="1447800" cy="17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8280" r="50703" b="17500"/>
          <a:stretch/>
        </p:blipFill>
        <p:spPr bwMode="auto">
          <a:xfrm>
            <a:off x="7410507" y="5233177"/>
            <a:ext cx="1341120" cy="160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76785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1754-1763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French and Indian War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1776</a:t>
                      </a:r>
                    </a:p>
                    <a:p>
                      <a:endParaRPr lang="en-US" b="1" dirty="0" smtClean="0"/>
                    </a:p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Declaration of Independence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1787</a:t>
                      </a:r>
                    </a:p>
                    <a:p>
                      <a:endParaRPr lang="en-US" b="1" dirty="0" smtClean="0"/>
                    </a:p>
                    <a:p>
                      <a:r>
                        <a:rPr lang="en-US" b="1" dirty="0" smtClean="0"/>
                        <a:t>U.S. Constitution is</a:t>
                      </a:r>
                      <a:r>
                        <a:rPr lang="en-US" b="1" baseline="0" dirty="0" smtClean="0"/>
                        <a:t> Written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28438" r="55623" b="4688"/>
          <a:stretch/>
        </p:blipFill>
        <p:spPr bwMode="auto">
          <a:xfrm>
            <a:off x="76200" y="81731"/>
            <a:ext cx="1295400" cy="16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1" t="31875" r="15212" b="3125"/>
          <a:stretch/>
        </p:blipFill>
        <p:spPr bwMode="auto">
          <a:xfrm>
            <a:off x="1905000" y="56029"/>
            <a:ext cx="1295400" cy="16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37032" r="57028" b="5938"/>
          <a:stretch/>
        </p:blipFill>
        <p:spPr bwMode="auto">
          <a:xfrm>
            <a:off x="3810000" y="139084"/>
            <a:ext cx="1447800" cy="162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36562" r="58961" b="3751"/>
          <a:stretch/>
        </p:blipFill>
        <p:spPr bwMode="auto">
          <a:xfrm>
            <a:off x="5562600" y="159193"/>
            <a:ext cx="1219200" cy="15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8751" r="63529" b="4375"/>
          <a:stretch/>
        </p:blipFill>
        <p:spPr bwMode="auto">
          <a:xfrm>
            <a:off x="7772400" y="159193"/>
            <a:ext cx="937260" cy="16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29375" r="61596" b="6563"/>
          <a:stretch/>
        </p:blipFill>
        <p:spPr bwMode="auto">
          <a:xfrm>
            <a:off x="403860" y="1905000"/>
            <a:ext cx="96774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8" t="20000" r="34363" b="13344"/>
          <a:stretch/>
        </p:blipFill>
        <p:spPr bwMode="auto">
          <a:xfrm>
            <a:off x="2133600" y="1829493"/>
            <a:ext cx="928976" cy="163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9687" r="58258" b="15396"/>
          <a:stretch/>
        </p:blipFill>
        <p:spPr bwMode="auto">
          <a:xfrm>
            <a:off x="3672840" y="1790549"/>
            <a:ext cx="1356360" cy="16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2187" r="63001" b="9687"/>
          <a:stretch/>
        </p:blipFill>
        <p:spPr bwMode="auto">
          <a:xfrm>
            <a:off x="5673474" y="1805940"/>
            <a:ext cx="1336925" cy="16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31875" r="59136" b="6250"/>
          <a:stretch/>
        </p:blipFill>
        <p:spPr bwMode="auto">
          <a:xfrm>
            <a:off x="7391399" y="1829492"/>
            <a:ext cx="1174445" cy="163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35000" r="55771" b="8403"/>
          <a:stretch/>
        </p:blipFill>
        <p:spPr bwMode="auto">
          <a:xfrm>
            <a:off x="84986" y="3523972"/>
            <a:ext cx="1210414" cy="15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1250" r="58434" b="34296"/>
          <a:stretch/>
        </p:blipFill>
        <p:spPr bwMode="auto">
          <a:xfrm>
            <a:off x="1905000" y="3523972"/>
            <a:ext cx="1317928" cy="153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36875" r="62825" b="5313"/>
          <a:stretch/>
        </p:blipFill>
        <p:spPr bwMode="auto">
          <a:xfrm>
            <a:off x="3810000" y="3520118"/>
            <a:ext cx="1056589" cy="160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3437" r="57203" b="20000"/>
          <a:stretch/>
        </p:blipFill>
        <p:spPr bwMode="auto">
          <a:xfrm>
            <a:off x="5673474" y="3523972"/>
            <a:ext cx="1200971" cy="15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3" t="26562" r="56149" b="14687"/>
          <a:stretch/>
        </p:blipFill>
        <p:spPr bwMode="auto">
          <a:xfrm>
            <a:off x="7611042" y="3481136"/>
            <a:ext cx="1128652" cy="16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0625" r="59663" b="16562"/>
          <a:stretch/>
        </p:blipFill>
        <p:spPr bwMode="auto">
          <a:xfrm>
            <a:off x="218933" y="5180397"/>
            <a:ext cx="1457467" cy="171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04999" y="5184341"/>
            <a:ext cx="16002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1620  New </a:t>
            </a:r>
            <a:r>
              <a:rPr lang="en-US" sz="1400" b="1" dirty="0"/>
              <a:t>Amsterdam, which would later become south Manhattan, was settled by the </a:t>
            </a:r>
            <a:r>
              <a:rPr lang="en-US" sz="1400" b="1" dirty="0" smtClean="0"/>
              <a:t>Dutch.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4299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390466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6451" r="53099" b="23014"/>
          <a:stretch/>
        </p:blipFill>
        <p:spPr bwMode="auto">
          <a:xfrm>
            <a:off x="76201" y="152400"/>
            <a:ext cx="1066800" cy="148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25605" r="32944" b="14451"/>
          <a:stretch/>
        </p:blipFill>
        <p:spPr bwMode="auto">
          <a:xfrm>
            <a:off x="1861810" y="306282"/>
            <a:ext cx="1773251" cy="11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33718" r="47774" b="14677"/>
          <a:stretch/>
        </p:blipFill>
        <p:spPr bwMode="auto">
          <a:xfrm>
            <a:off x="3657599" y="163132"/>
            <a:ext cx="1741197" cy="136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43184" r="44225" b="11070"/>
          <a:stretch/>
        </p:blipFill>
        <p:spPr bwMode="auto">
          <a:xfrm>
            <a:off x="5562600" y="339553"/>
            <a:ext cx="1762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27409" r="30282" b="6563"/>
          <a:stretch/>
        </p:blipFill>
        <p:spPr bwMode="auto">
          <a:xfrm>
            <a:off x="7335692" y="251138"/>
            <a:ext cx="1794588" cy="123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24704" r="52592" b="12197"/>
          <a:stretch/>
        </p:blipFill>
        <p:spPr bwMode="auto">
          <a:xfrm>
            <a:off x="161969" y="1802521"/>
            <a:ext cx="1362031" cy="155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17944" r="47901" b="17831"/>
          <a:stretch/>
        </p:blipFill>
        <p:spPr bwMode="auto">
          <a:xfrm>
            <a:off x="2015411" y="1833443"/>
            <a:ext cx="1466047" cy="151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22451" r="47395" b="22113"/>
          <a:stretch/>
        </p:blipFill>
        <p:spPr bwMode="auto">
          <a:xfrm>
            <a:off x="3662965" y="1844898"/>
            <a:ext cx="1777286" cy="15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23070" r="47152" b="14507"/>
          <a:stretch/>
        </p:blipFill>
        <p:spPr bwMode="auto">
          <a:xfrm>
            <a:off x="5562600" y="1833443"/>
            <a:ext cx="1676400" cy="15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29437" r="49166" b="5436"/>
          <a:stretch/>
        </p:blipFill>
        <p:spPr bwMode="auto">
          <a:xfrm>
            <a:off x="7415931" y="1802522"/>
            <a:ext cx="1462216" cy="155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58338" r="51197" b="9718"/>
          <a:stretch/>
        </p:blipFill>
        <p:spPr bwMode="auto">
          <a:xfrm>
            <a:off x="38638" y="3657601"/>
            <a:ext cx="1637762" cy="89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40704" r="58493" b="11521"/>
          <a:stretch/>
        </p:blipFill>
        <p:spPr bwMode="auto">
          <a:xfrm>
            <a:off x="1843565" y="3552772"/>
            <a:ext cx="1509235" cy="16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t="35971" r="54873" b="2733"/>
          <a:stretch/>
        </p:blipFill>
        <p:spPr bwMode="auto">
          <a:xfrm>
            <a:off x="3869240" y="3476761"/>
            <a:ext cx="1364735" cy="162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5001" r="48243" b="5624"/>
          <a:stretch/>
        </p:blipFill>
        <p:spPr bwMode="auto">
          <a:xfrm>
            <a:off x="5766555" y="3552772"/>
            <a:ext cx="1123369" cy="155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5001" r="47892" b="3437"/>
          <a:stretch/>
        </p:blipFill>
        <p:spPr bwMode="auto">
          <a:xfrm>
            <a:off x="7476479" y="3612829"/>
            <a:ext cx="1059193" cy="149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5313" r="52635" b="3125"/>
          <a:stretch/>
        </p:blipFill>
        <p:spPr bwMode="auto">
          <a:xfrm>
            <a:off x="129768" y="5168721"/>
            <a:ext cx="1241831" cy="16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0625" r="58960" b="3750"/>
          <a:stretch/>
        </p:blipFill>
        <p:spPr bwMode="auto">
          <a:xfrm>
            <a:off x="2148491" y="5181600"/>
            <a:ext cx="89938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20625" r="59136" b="3437"/>
          <a:stretch/>
        </p:blipFill>
        <p:spPr bwMode="auto">
          <a:xfrm>
            <a:off x="3922407" y="5335801"/>
            <a:ext cx="954393" cy="145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24687" r="53513" b="7812"/>
          <a:stretch/>
        </p:blipFill>
        <p:spPr bwMode="auto">
          <a:xfrm>
            <a:off x="5806440" y="5168721"/>
            <a:ext cx="143256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3750" r="50878" b="17813"/>
          <a:stretch/>
        </p:blipFill>
        <p:spPr bwMode="auto">
          <a:xfrm>
            <a:off x="7551013" y="5300882"/>
            <a:ext cx="1363945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6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283542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French and Indian War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Declaration of Independence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/>
                        <a:t>U.S. Constitution is</a:t>
                      </a:r>
                      <a:r>
                        <a:rPr lang="en-US" b="1" baseline="0" dirty="0" smtClean="0"/>
                        <a:t> Written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30000" r="58434" b="6562"/>
          <a:stretch/>
        </p:blipFill>
        <p:spPr bwMode="auto">
          <a:xfrm>
            <a:off x="152400" y="109087"/>
            <a:ext cx="1219200" cy="162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7" t="31875" r="16617" b="6"/>
          <a:stretch/>
        </p:blipFill>
        <p:spPr bwMode="auto">
          <a:xfrm>
            <a:off x="1904999" y="109087"/>
            <a:ext cx="1239985" cy="162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37032" r="57028" b="5938"/>
          <a:stretch/>
        </p:blipFill>
        <p:spPr bwMode="auto">
          <a:xfrm>
            <a:off x="3657600" y="116375"/>
            <a:ext cx="1447800" cy="162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 t="35938" r="59664" b="3438"/>
          <a:stretch/>
        </p:blipFill>
        <p:spPr bwMode="auto">
          <a:xfrm>
            <a:off x="5638800" y="116375"/>
            <a:ext cx="1219916" cy="162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7" t="36563" r="24699"/>
          <a:stretch/>
        </p:blipFill>
        <p:spPr bwMode="auto">
          <a:xfrm>
            <a:off x="7620000" y="153437"/>
            <a:ext cx="914400" cy="1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5" t="37812" r="21223" b="4063"/>
          <a:stretch/>
        </p:blipFill>
        <p:spPr bwMode="auto">
          <a:xfrm>
            <a:off x="286544" y="1767840"/>
            <a:ext cx="1069816" cy="16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25938" r="34362" b="14531"/>
          <a:stretch/>
        </p:blipFill>
        <p:spPr bwMode="auto">
          <a:xfrm>
            <a:off x="1904999" y="1762945"/>
            <a:ext cx="1066801" cy="165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11249" r="62123" b="17501"/>
          <a:stretch/>
        </p:blipFill>
        <p:spPr bwMode="auto">
          <a:xfrm>
            <a:off x="3783531" y="1796585"/>
            <a:ext cx="1169469" cy="16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8" t="26562" r="26808" b="9374"/>
          <a:stretch/>
        </p:blipFill>
        <p:spPr bwMode="auto">
          <a:xfrm>
            <a:off x="5547718" y="1853087"/>
            <a:ext cx="1219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688" r="26457" b="3750"/>
          <a:stretch/>
        </p:blipFill>
        <p:spPr bwMode="auto">
          <a:xfrm>
            <a:off x="7467409" y="1767840"/>
            <a:ext cx="1219582" cy="164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t="35625" r="55771" b="8403"/>
          <a:stretch/>
        </p:blipFill>
        <p:spPr bwMode="auto">
          <a:xfrm>
            <a:off x="119185" y="3492014"/>
            <a:ext cx="1237175" cy="159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812" r="25000" b="30552"/>
          <a:stretch/>
        </p:blipFill>
        <p:spPr bwMode="auto">
          <a:xfrm>
            <a:off x="1904998" y="3513041"/>
            <a:ext cx="1371601" cy="159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36875" r="29092" b="5313"/>
          <a:stretch/>
        </p:blipFill>
        <p:spPr bwMode="auto">
          <a:xfrm>
            <a:off x="3959228" y="3514721"/>
            <a:ext cx="1146172" cy="16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26250" r="23419" b="24687"/>
          <a:stretch/>
        </p:blipFill>
        <p:spPr bwMode="auto">
          <a:xfrm>
            <a:off x="5639516" y="3490367"/>
            <a:ext cx="1371495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750" r="27511" b="12188"/>
          <a:stretch/>
        </p:blipFill>
        <p:spPr bwMode="auto">
          <a:xfrm>
            <a:off x="7610429" y="3514721"/>
            <a:ext cx="1091802" cy="16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625" r="23646" b="20000"/>
          <a:stretch/>
        </p:blipFill>
        <p:spPr bwMode="auto">
          <a:xfrm>
            <a:off x="0" y="5166360"/>
            <a:ext cx="167640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4999" y="5184341"/>
            <a:ext cx="1600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New </a:t>
            </a:r>
            <a:r>
              <a:rPr lang="en-US" sz="1400" b="1" dirty="0"/>
              <a:t>Amsterdam, which would later become south Manhattan, was settled by the </a:t>
            </a:r>
            <a:r>
              <a:rPr lang="en-US" sz="1400" b="1" dirty="0" smtClean="0"/>
              <a:t>Dutch.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86695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58214"/>
              </p:ext>
            </p:extLst>
          </p:nvPr>
        </p:nvGraphicFramePr>
        <p:xfrm>
          <a:off x="-1" y="77952"/>
          <a:ext cx="9144000" cy="8517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2001: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September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11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Al-Qaeda attacks U.S.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2001-2014</a:t>
                      </a:r>
                    </a:p>
                    <a:p>
                      <a:r>
                        <a:rPr lang="en-US" b="1" dirty="0" smtClean="0"/>
                        <a:t>War in Afghanistan</a:t>
                      </a:r>
                      <a:endParaRPr lang="en-US" b="1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11251" r="65285" b="19062"/>
          <a:stretch/>
        </p:blipFill>
        <p:spPr bwMode="auto">
          <a:xfrm>
            <a:off x="304800" y="0"/>
            <a:ext cx="988587" cy="169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126" r="57906" b="33437"/>
          <a:stretch/>
        </p:blipFill>
        <p:spPr bwMode="auto">
          <a:xfrm>
            <a:off x="2007869" y="0"/>
            <a:ext cx="1372801" cy="169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18282" r="56149" b="26562"/>
          <a:stretch/>
        </p:blipFill>
        <p:spPr bwMode="auto">
          <a:xfrm>
            <a:off x="3886200" y="152400"/>
            <a:ext cx="1507438" cy="1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40937" r="66867" b="10938"/>
          <a:stretch/>
        </p:blipFill>
        <p:spPr bwMode="auto">
          <a:xfrm>
            <a:off x="5715000" y="76200"/>
            <a:ext cx="895845" cy="162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0" t="46561" r="33308" b="5313"/>
          <a:stretch/>
        </p:blipFill>
        <p:spPr bwMode="auto">
          <a:xfrm>
            <a:off x="7467600" y="76200"/>
            <a:ext cx="706136" cy="162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44687" r="67921" b="14375"/>
          <a:stretch/>
        </p:blipFill>
        <p:spPr bwMode="auto">
          <a:xfrm>
            <a:off x="159013" y="1828800"/>
            <a:ext cx="102608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16246" r="66515" b="35312"/>
          <a:stretch/>
        </p:blipFill>
        <p:spPr bwMode="auto">
          <a:xfrm>
            <a:off x="2007869" y="1828800"/>
            <a:ext cx="1040131" cy="15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4063" r="63177" b="28750"/>
          <a:stretch/>
        </p:blipFill>
        <p:spPr bwMode="auto">
          <a:xfrm>
            <a:off x="4110294" y="1828800"/>
            <a:ext cx="1059250" cy="16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15625" r="62298" b="24911"/>
          <a:stretch/>
        </p:blipFill>
        <p:spPr bwMode="auto">
          <a:xfrm>
            <a:off x="5867400" y="1780976"/>
            <a:ext cx="1045506" cy="16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20312" r="57906" b="27187"/>
          <a:stretch/>
        </p:blipFill>
        <p:spPr bwMode="auto">
          <a:xfrm>
            <a:off x="7467600" y="1828800"/>
            <a:ext cx="1415825" cy="15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7188" r="67043" b="53702"/>
          <a:stretch/>
        </p:blipFill>
        <p:spPr bwMode="auto">
          <a:xfrm>
            <a:off x="159013" y="3472617"/>
            <a:ext cx="1288787" cy="16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52371" r="68096" b="6250"/>
          <a:stretch/>
        </p:blipFill>
        <p:spPr bwMode="auto">
          <a:xfrm>
            <a:off x="2007870" y="3472618"/>
            <a:ext cx="1218134" cy="16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t="2666" r="18131" b="40313"/>
          <a:stretch/>
        </p:blipFill>
        <p:spPr bwMode="auto">
          <a:xfrm>
            <a:off x="3996489" y="3487859"/>
            <a:ext cx="925139" cy="166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42773" r="62299" b="20000"/>
          <a:stretch/>
        </p:blipFill>
        <p:spPr bwMode="auto">
          <a:xfrm>
            <a:off x="5475753" y="3502884"/>
            <a:ext cx="1687047" cy="167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42350" r="57320" b="12813"/>
          <a:stretch/>
        </p:blipFill>
        <p:spPr bwMode="auto">
          <a:xfrm>
            <a:off x="7387590" y="3502884"/>
            <a:ext cx="1579245" cy="164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43125" r="67921" b="22500"/>
          <a:stretch/>
        </p:blipFill>
        <p:spPr bwMode="auto">
          <a:xfrm>
            <a:off x="159013" y="5152793"/>
            <a:ext cx="134112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2" t="55937" r="27687" b="10000"/>
          <a:stretch/>
        </p:blipFill>
        <p:spPr bwMode="auto">
          <a:xfrm>
            <a:off x="1970369" y="5212080"/>
            <a:ext cx="1447800" cy="16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8438" r="67745" b="68437"/>
          <a:stretch/>
        </p:blipFill>
        <p:spPr bwMode="auto">
          <a:xfrm>
            <a:off x="3878580" y="5427113"/>
            <a:ext cx="1356360" cy="112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36177" r="28716" b="23474"/>
          <a:stretch/>
        </p:blipFill>
        <p:spPr bwMode="auto">
          <a:xfrm>
            <a:off x="7267548" y="6035040"/>
            <a:ext cx="183142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7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77059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`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September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11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Al-Qaeda attacks U.S.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/>
                    </a:p>
                    <a:p>
                      <a:r>
                        <a:rPr lang="en-US" b="1" dirty="0" smtClean="0"/>
                        <a:t>War in Afghanistan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8" t="16562" r="40337" b="19062"/>
          <a:stretch/>
        </p:blipFill>
        <p:spPr bwMode="auto">
          <a:xfrm>
            <a:off x="228600" y="0"/>
            <a:ext cx="1143000" cy="18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9" t="9003" r="28251" b="33125"/>
          <a:stretch/>
        </p:blipFill>
        <p:spPr bwMode="auto">
          <a:xfrm>
            <a:off x="1905001" y="45720"/>
            <a:ext cx="1447800" cy="16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8" t="23282" r="24524" b="26875"/>
          <a:stretch/>
        </p:blipFill>
        <p:spPr bwMode="auto">
          <a:xfrm>
            <a:off x="3733801" y="45720"/>
            <a:ext cx="1777278" cy="16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45626" r="48419" b="9374"/>
          <a:stretch/>
        </p:blipFill>
        <p:spPr bwMode="auto">
          <a:xfrm>
            <a:off x="5715000" y="60960"/>
            <a:ext cx="940861" cy="165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1" t="51564" r="14195" b="4687"/>
          <a:stretch/>
        </p:blipFill>
        <p:spPr bwMode="auto">
          <a:xfrm>
            <a:off x="7467600" y="45720"/>
            <a:ext cx="962277" cy="16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5" t="52198" r="46310" b="13125"/>
          <a:stretch/>
        </p:blipFill>
        <p:spPr bwMode="auto">
          <a:xfrm>
            <a:off x="228600" y="1825256"/>
            <a:ext cx="1127316" cy="160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8" t="25312" r="41387" b="28750"/>
          <a:stretch/>
        </p:blipFill>
        <p:spPr bwMode="auto">
          <a:xfrm>
            <a:off x="1981361" y="1802396"/>
            <a:ext cx="1142839" cy="16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15938" r="40337" b="32500"/>
          <a:stretch/>
        </p:blipFill>
        <p:spPr bwMode="auto">
          <a:xfrm>
            <a:off x="4019811" y="1763772"/>
            <a:ext cx="1205257" cy="168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8" t="23750" r="26282" b="22188"/>
          <a:stretch/>
        </p:blipFill>
        <p:spPr bwMode="auto">
          <a:xfrm>
            <a:off x="5665261" y="1794252"/>
            <a:ext cx="1243519" cy="165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812" r="23119" b="25625"/>
          <a:stretch/>
        </p:blipFill>
        <p:spPr bwMode="auto">
          <a:xfrm>
            <a:off x="7437120" y="1794252"/>
            <a:ext cx="1678634" cy="163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6" t="9063" r="46310" b="53702"/>
          <a:stretch/>
        </p:blipFill>
        <p:spPr bwMode="auto">
          <a:xfrm>
            <a:off x="228600" y="3464329"/>
            <a:ext cx="1208253" cy="15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52187" r="45257" b="12188"/>
          <a:stretch/>
        </p:blipFill>
        <p:spPr bwMode="auto">
          <a:xfrm>
            <a:off x="1981361" y="3581400"/>
            <a:ext cx="1371440" cy="15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t="12046" r="18131" b="38437"/>
          <a:stretch/>
        </p:blipFill>
        <p:spPr bwMode="auto">
          <a:xfrm>
            <a:off x="3859028" y="3498898"/>
            <a:ext cx="1093972" cy="17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9" t="41875" r="36823" b="23906"/>
          <a:stretch/>
        </p:blipFill>
        <p:spPr bwMode="auto">
          <a:xfrm>
            <a:off x="5653329" y="3491854"/>
            <a:ext cx="1706880" cy="166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t="42350" r="31025" b="10313"/>
          <a:stretch/>
        </p:blipFill>
        <p:spPr bwMode="auto">
          <a:xfrm>
            <a:off x="7360209" y="3429000"/>
            <a:ext cx="1474669" cy="173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0" t="50000" r="49824" b="20625"/>
          <a:stretch/>
        </p:blipFill>
        <p:spPr bwMode="auto">
          <a:xfrm>
            <a:off x="190500" y="5208521"/>
            <a:ext cx="1219200" cy="14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2" t="9063" r="24700" b="60937"/>
          <a:stretch/>
        </p:blipFill>
        <p:spPr bwMode="auto">
          <a:xfrm>
            <a:off x="1905001" y="5330456"/>
            <a:ext cx="14935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9063" r="47540" b="71875"/>
          <a:stretch/>
        </p:blipFill>
        <p:spPr bwMode="auto">
          <a:xfrm>
            <a:off x="3814720" y="5330455"/>
            <a:ext cx="1519280" cy="10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36177" r="28716" b="23474"/>
          <a:stretch/>
        </p:blipFill>
        <p:spPr bwMode="auto">
          <a:xfrm>
            <a:off x="7267548" y="6035040"/>
            <a:ext cx="183142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2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848023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2003-2011, </a:t>
                      </a:r>
                      <a:r>
                        <a:rPr lang="en-US" dirty="0" smtClean="0"/>
                        <a:t>returned 2014, Iraq</a:t>
                      </a:r>
                      <a:r>
                        <a:rPr lang="en-US" baseline="0" dirty="0" smtClean="0"/>
                        <a:t> War, WMD?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1990-1994</a:t>
                      </a:r>
                    </a:p>
                    <a:p>
                      <a:r>
                        <a:rPr lang="en-US" dirty="0" smtClean="0"/>
                        <a:t>Persian Gulf War b/c Iraq</a:t>
                      </a:r>
                      <a:r>
                        <a:rPr lang="en-US" baseline="0" dirty="0" smtClean="0"/>
                        <a:t> invaded Kuwait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2011</a:t>
                      </a:r>
                    </a:p>
                    <a:p>
                      <a:r>
                        <a:rPr lang="en-US" dirty="0" smtClean="0"/>
                        <a:t>Arab Spring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`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22105" r="49878" b="25026"/>
          <a:stretch/>
        </p:blipFill>
        <p:spPr bwMode="auto">
          <a:xfrm>
            <a:off x="457200" y="1020220"/>
            <a:ext cx="1066800" cy="74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24257" r="53903" b="50042"/>
          <a:stretch/>
        </p:blipFill>
        <p:spPr bwMode="auto">
          <a:xfrm>
            <a:off x="3810000" y="678067"/>
            <a:ext cx="1600200" cy="106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54282" r="69678" b="7187"/>
          <a:stretch/>
        </p:blipFill>
        <p:spPr bwMode="auto">
          <a:xfrm>
            <a:off x="5715000" y="80704"/>
            <a:ext cx="1184602" cy="165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2" t="49018" r="31552" b="14063"/>
          <a:stretch/>
        </p:blipFill>
        <p:spPr bwMode="auto">
          <a:xfrm>
            <a:off x="7391400" y="119978"/>
            <a:ext cx="1383848" cy="162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43124" r="68976" b="16876"/>
          <a:stretch/>
        </p:blipFill>
        <p:spPr bwMode="auto">
          <a:xfrm>
            <a:off x="289560" y="1760969"/>
            <a:ext cx="1234440" cy="17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4" t="41250" r="31376" b="18750"/>
          <a:stretch/>
        </p:blipFill>
        <p:spPr bwMode="auto">
          <a:xfrm>
            <a:off x="2057400" y="1791449"/>
            <a:ext cx="1066800" cy="172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30625" r="68799" b="21563"/>
          <a:stretch/>
        </p:blipFill>
        <p:spPr bwMode="auto">
          <a:xfrm>
            <a:off x="3733800" y="1791449"/>
            <a:ext cx="1066800" cy="161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44062" r="29995" b="9063"/>
          <a:stretch/>
        </p:blipFill>
        <p:spPr bwMode="auto">
          <a:xfrm>
            <a:off x="5553951" y="1791449"/>
            <a:ext cx="1075450" cy="163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5" t="36875" r="64934" b="20937"/>
          <a:stretch/>
        </p:blipFill>
        <p:spPr bwMode="auto">
          <a:xfrm>
            <a:off x="7391400" y="1905000"/>
            <a:ext cx="1135217" cy="150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8" t="39688" r="20871" b="18437"/>
          <a:stretch/>
        </p:blipFill>
        <p:spPr bwMode="auto">
          <a:xfrm>
            <a:off x="183996" y="3519935"/>
            <a:ext cx="1405523" cy="15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48762" r="74598" b="11250"/>
          <a:stretch/>
        </p:blipFill>
        <p:spPr bwMode="auto">
          <a:xfrm>
            <a:off x="2145127" y="3534922"/>
            <a:ext cx="895907" cy="157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8202" r="64934" b="58438"/>
          <a:stretch/>
        </p:blipFill>
        <p:spPr bwMode="auto">
          <a:xfrm>
            <a:off x="3733800" y="3519935"/>
            <a:ext cx="1752600" cy="16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42813" r="66691" b="24062"/>
          <a:stretch/>
        </p:blipFill>
        <p:spPr bwMode="auto">
          <a:xfrm>
            <a:off x="5656320" y="3478451"/>
            <a:ext cx="1534682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4" t="45938" r="28653" b="14775"/>
          <a:stretch/>
        </p:blipFill>
        <p:spPr bwMode="auto">
          <a:xfrm>
            <a:off x="7469913" y="3478452"/>
            <a:ext cx="1068299" cy="166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0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993664"/>
              </p:ext>
            </p:extLst>
          </p:nvPr>
        </p:nvGraphicFramePr>
        <p:xfrm>
          <a:off x="-1" y="77952"/>
          <a:ext cx="9144000" cy="6780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6950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Iraq War</a:t>
                      </a:r>
                    </a:p>
                    <a:p>
                      <a:r>
                        <a:rPr lang="en-US" b="1" dirty="0" smtClean="0"/>
                        <a:t>WMD?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/>
                        <a:t>Persian Gulf War </a:t>
                      </a:r>
                      <a:r>
                        <a:rPr lang="en-US" dirty="0" smtClean="0"/>
                        <a:t>b/c Iraq</a:t>
                      </a:r>
                      <a:r>
                        <a:rPr lang="en-US" baseline="0" dirty="0" smtClean="0"/>
                        <a:t> invaded Kuwait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/>
                        <a:t>Arab Spring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95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`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22105" r="49878" b="25026"/>
          <a:stretch/>
        </p:blipFill>
        <p:spPr bwMode="auto">
          <a:xfrm>
            <a:off x="365760" y="917294"/>
            <a:ext cx="1066800" cy="74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24257" r="53903" b="50042"/>
          <a:stretch/>
        </p:blipFill>
        <p:spPr bwMode="auto">
          <a:xfrm>
            <a:off x="3810000" y="678067"/>
            <a:ext cx="1600200" cy="106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5" t="54282" r="52284" b="12813"/>
          <a:stretch/>
        </p:blipFill>
        <p:spPr bwMode="auto">
          <a:xfrm>
            <a:off x="5638800" y="232461"/>
            <a:ext cx="1260276" cy="150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5202" r="16743" b="61562"/>
          <a:stretch/>
        </p:blipFill>
        <p:spPr bwMode="auto">
          <a:xfrm>
            <a:off x="7391400" y="119636"/>
            <a:ext cx="1452245" cy="16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46875" r="49561" b="20312"/>
          <a:stretch/>
        </p:blipFill>
        <p:spPr bwMode="auto">
          <a:xfrm>
            <a:off x="194310" y="1905000"/>
            <a:ext cx="1409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3" t="10937" r="13983" b="39688"/>
          <a:stretch/>
        </p:blipFill>
        <p:spPr bwMode="auto">
          <a:xfrm>
            <a:off x="1981200" y="1740440"/>
            <a:ext cx="1046038" cy="17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5" t="33469" r="47892" b="24687"/>
          <a:stretch/>
        </p:blipFill>
        <p:spPr bwMode="auto">
          <a:xfrm>
            <a:off x="3810000" y="1799090"/>
            <a:ext cx="1261436" cy="17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7" t="11250" r="14509" b="54063"/>
          <a:stretch/>
        </p:blipFill>
        <p:spPr bwMode="auto">
          <a:xfrm>
            <a:off x="5514558" y="1859280"/>
            <a:ext cx="150876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40313" r="45784" b="19688"/>
          <a:stretch/>
        </p:blipFill>
        <p:spPr bwMode="auto">
          <a:xfrm>
            <a:off x="7421880" y="1783850"/>
            <a:ext cx="1264920" cy="166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8" t="49559" r="20871" b="19063"/>
          <a:stretch/>
        </p:blipFill>
        <p:spPr bwMode="auto">
          <a:xfrm>
            <a:off x="-15240" y="3535680"/>
            <a:ext cx="1810385" cy="153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2" t="50000" r="56501" b="16434"/>
          <a:stretch/>
        </p:blipFill>
        <p:spPr bwMode="auto">
          <a:xfrm>
            <a:off x="2133600" y="3505200"/>
            <a:ext cx="1249680" cy="16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5" t="13686" r="41742" b="59062"/>
          <a:stretch/>
        </p:blipFill>
        <p:spPr bwMode="auto">
          <a:xfrm>
            <a:off x="3870960" y="3659174"/>
            <a:ext cx="1478280" cy="13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2" t="45000" r="48243" b="27500"/>
          <a:stretch/>
        </p:blipFill>
        <p:spPr bwMode="auto">
          <a:xfrm>
            <a:off x="5514558" y="3724827"/>
            <a:ext cx="153924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1" t="4483" r="18726" b="55313"/>
          <a:stretch/>
        </p:blipFill>
        <p:spPr bwMode="auto">
          <a:xfrm>
            <a:off x="7554396" y="3453023"/>
            <a:ext cx="997829" cy="16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On-screen Show (4:3)</PresentationFormat>
  <Paragraphs>40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</cp:revision>
  <dcterms:created xsi:type="dcterms:W3CDTF">2017-01-20T05:17:11Z</dcterms:created>
  <dcterms:modified xsi:type="dcterms:W3CDTF">2017-01-20T05:18:07Z</dcterms:modified>
</cp:coreProperties>
</file>